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Condensed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College Letters of Recommendation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00FF00"/>
              </a:solidFill>
              <a:highlight>
                <a:schemeClr val="lt1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Letters of Recommendation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705075" y="1879700"/>
            <a:ext cx="7638300" cy="3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letter recommending a person for a college, describing their qualifications and skills.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universities do not </a:t>
            </a:r>
            <a:r>
              <a:rPr b="0" i="1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</a:t>
            </a: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letters of recommendation, but it can make you a stronger candidate for acceptance. 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do I need?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397725" y="1184963"/>
            <a:ext cx="5188800" cy="4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recommend three letters total.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letters from an educational setting ie. teachers, professors, and school counselors.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from a community member ie. pastor, non-profit supervisor, employer.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7725" y="1265625"/>
            <a:ext cx="2720800" cy="3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Who should I ask?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05625" y="1184975"/>
            <a:ext cx="7991100" cy="3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known you for a year or more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teach a subject in your future major or career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be someone who graduated from your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prospective university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write a quality letter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❏"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guy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3343" y="2704000"/>
            <a:ext cx="1700825" cy="22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/>
          <p:nvPr/>
        </p:nvSpPr>
        <p:spPr>
          <a:xfrm>
            <a:off x="5713000" y="3588725"/>
            <a:ext cx="16362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When do I need it?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05625" y="1184975"/>
            <a:ext cx="7991100" cy="4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 ask your prospective letter writers at the beginning of your senior year.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take them a few weeks to write it.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out a reminder email a few weeks after asking.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include the letter of recommendation with your college application.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605625" y="180775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information should I give my letter writer? 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576450" y="1831200"/>
            <a:ext cx="7991100" cy="4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➢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CRCA and ACC GPA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➢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Colleges you are applying to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➢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major and potential career path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➢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Clubs and Organizations ex. StuCo, NHS, or Spanish. (Don’t just say the club, but if you held an officer position and responsibilities.)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➢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activities, such as volunteering or jobs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982025" y="1864775"/>
            <a:ext cx="7193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Think of a few people you might ask for a letter of recommendation.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 one thing you would tell your prospective writer.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